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7199313" cy="71993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6" d="100"/>
          <a:sy n="76" d="100"/>
        </p:scale>
        <p:origin x="2107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949" y="1178222"/>
            <a:ext cx="6119416" cy="2506427"/>
          </a:xfrm>
        </p:spPr>
        <p:txBody>
          <a:bodyPr anchor="b"/>
          <a:lstStyle>
            <a:lvl1pPr algn="ctr">
              <a:defRPr sz="4724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914" y="3781306"/>
            <a:ext cx="5399485" cy="1738167"/>
          </a:xfrm>
        </p:spPr>
        <p:txBody>
          <a:bodyPr/>
          <a:lstStyle>
            <a:lvl1pPr marL="0" indent="0" algn="ctr">
              <a:buNone/>
              <a:defRPr sz="1890"/>
            </a:lvl1pPr>
            <a:lvl2pPr marL="359954" indent="0" algn="ctr">
              <a:buNone/>
              <a:defRPr sz="1575"/>
            </a:lvl2pPr>
            <a:lvl3pPr marL="719907" indent="0" algn="ctr">
              <a:buNone/>
              <a:defRPr sz="1417"/>
            </a:lvl3pPr>
            <a:lvl4pPr marL="1079861" indent="0" algn="ctr">
              <a:buNone/>
              <a:defRPr sz="1260"/>
            </a:lvl4pPr>
            <a:lvl5pPr marL="1439814" indent="0" algn="ctr">
              <a:buNone/>
              <a:defRPr sz="1260"/>
            </a:lvl5pPr>
            <a:lvl6pPr marL="1799768" indent="0" algn="ctr">
              <a:buNone/>
              <a:defRPr sz="1260"/>
            </a:lvl6pPr>
            <a:lvl7pPr marL="2159721" indent="0" algn="ctr">
              <a:buNone/>
              <a:defRPr sz="1260"/>
            </a:lvl7pPr>
            <a:lvl8pPr marL="2519675" indent="0" algn="ctr">
              <a:buNone/>
              <a:defRPr sz="1260"/>
            </a:lvl8pPr>
            <a:lvl9pPr marL="2879628" indent="0" algn="ctr">
              <a:buNone/>
              <a:defRPr sz="126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1B6AC-F52B-48A8-8BCB-60CBD34BCA02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4AE91-0447-4B4A-A7D2-C7C1A5B207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340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1B6AC-F52B-48A8-8BCB-60CBD34BCA02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4AE91-0447-4B4A-A7D2-C7C1A5B207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9807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52009" y="383297"/>
            <a:ext cx="1552352" cy="610108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4953" y="383297"/>
            <a:ext cx="4567064" cy="610108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1B6AC-F52B-48A8-8BCB-60CBD34BCA02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4AE91-0447-4B4A-A7D2-C7C1A5B207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26086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1B6AC-F52B-48A8-8BCB-60CBD34BCA02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4AE91-0447-4B4A-A7D2-C7C1A5B207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0202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1204" y="1794831"/>
            <a:ext cx="6209407" cy="2994714"/>
          </a:xfrm>
        </p:spPr>
        <p:txBody>
          <a:bodyPr anchor="b"/>
          <a:lstStyle>
            <a:lvl1pPr>
              <a:defRPr sz="4724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1204" y="4817876"/>
            <a:ext cx="6209407" cy="1574849"/>
          </a:xfrm>
        </p:spPr>
        <p:txBody>
          <a:bodyPr/>
          <a:lstStyle>
            <a:lvl1pPr marL="0" indent="0">
              <a:buNone/>
              <a:defRPr sz="1890">
                <a:solidFill>
                  <a:schemeClr val="tx1"/>
                </a:solidFill>
              </a:defRPr>
            </a:lvl1pPr>
            <a:lvl2pPr marL="359954" indent="0">
              <a:buNone/>
              <a:defRPr sz="1575">
                <a:solidFill>
                  <a:schemeClr val="tx1">
                    <a:tint val="75000"/>
                  </a:schemeClr>
                </a:solidFill>
              </a:defRPr>
            </a:lvl2pPr>
            <a:lvl3pPr marL="719907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3pPr>
            <a:lvl4pPr marL="1079861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4pPr>
            <a:lvl5pPr marL="1439814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5pPr>
            <a:lvl6pPr marL="1799768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6pPr>
            <a:lvl7pPr marL="2159721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7pPr>
            <a:lvl8pPr marL="2519675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8pPr>
            <a:lvl9pPr marL="2879628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1B6AC-F52B-48A8-8BCB-60CBD34BCA02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4AE91-0447-4B4A-A7D2-C7C1A5B207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5527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4953" y="1916484"/>
            <a:ext cx="3059708" cy="456789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44652" y="1916484"/>
            <a:ext cx="3059708" cy="456789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1B6AC-F52B-48A8-8BCB-60CBD34BCA02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4AE91-0447-4B4A-A7D2-C7C1A5B207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6699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1" y="383299"/>
            <a:ext cx="6209407" cy="139153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891" y="1764832"/>
            <a:ext cx="3045646" cy="864917"/>
          </a:xfrm>
        </p:spPr>
        <p:txBody>
          <a:bodyPr anchor="b"/>
          <a:lstStyle>
            <a:lvl1pPr marL="0" indent="0">
              <a:buNone/>
              <a:defRPr sz="1890" b="1"/>
            </a:lvl1pPr>
            <a:lvl2pPr marL="359954" indent="0">
              <a:buNone/>
              <a:defRPr sz="1575" b="1"/>
            </a:lvl2pPr>
            <a:lvl3pPr marL="719907" indent="0">
              <a:buNone/>
              <a:defRPr sz="1417" b="1"/>
            </a:lvl3pPr>
            <a:lvl4pPr marL="1079861" indent="0">
              <a:buNone/>
              <a:defRPr sz="1260" b="1"/>
            </a:lvl4pPr>
            <a:lvl5pPr marL="1439814" indent="0">
              <a:buNone/>
              <a:defRPr sz="1260" b="1"/>
            </a:lvl5pPr>
            <a:lvl6pPr marL="1799768" indent="0">
              <a:buNone/>
              <a:defRPr sz="1260" b="1"/>
            </a:lvl6pPr>
            <a:lvl7pPr marL="2159721" indent="0">
              <a:buNone/>
              <a:defRPr sz="1260" b="1"/>
            </a:lvl7pPr>
            <a:lvl8pPr marL="2519675" indent="0">
              <a:buNone/>
              <a:defRPr sz="1260" b="1"/>
            </a:lvl8pPr>
            <a:lvl9pPr marL="2879628" indent="0">
              <a:buNone/>
              <a:defRPr sz="126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891" y="2629749"/>
            <a:ext cx="3045646" cy="386796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44652" y="1764832"/>
            <a:ext cx="3060646" cy="864917"/>
          </a:xfrm>
        </p:spPr>
        <p:txBody>
          <a:bodyPr anchor="b"/>
          <a:lstStyle>
            <a:lvl1pPr marL="0" indent="0">
              <a:buNone/>
              <a:defRPr sz="1890" b="1"/>
            </a:lvl1pPr>
            <a:lvl2pPr marL="359954" indent="0">
              <a:buNone/>
              <a:defRPr sz="1575" b="1"/>
            </a:lvl2pPr>
            <a:lvl3pPr marL="719907" indent="0">
              <a:buNone/>
              <a:defRPr sz="1417" b="1"/>
            </a:lvl3pPr>
            <a:lvl4pPr marL="1079861" indent="0">
              <a:buNone/>
              <a:defRPr sz="1260" b="1"/>
            </a:lvl4pPr>
            <a:lvl5pPr marL="1439814" indent="0">
              <a:buNone/>
              <a:defRPr sz="1260" b="1"/>
            </a:lvl5pPr>
            <a:lvl6pPr marL="1799768" indent="0">
              <a:buNone/>
              <a:defRPr sz="1260" b="1"/>
            </a:lvl6pPr>
            <a:lvl7pPr marL="2159721" indent="0">
              <a:buNone/>
              <a:defRPr sz="1260" b="1"/>
            </a:lvl7pPr>
            <a:lvl8pPr marL="2519675" indent="0">
              <a:buNone/>
              <a:defRPr sz="1260" b="1"/>
            </a:lvl8pPr>
            <a:lvl9pPr marL="2879628" indent="0">
              <a:buNone/>
              <a:defRPr sz="126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644652" y="2629749"/>
            <a:ext cx="3060646" cy="386796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1B6AC-F52B-48A8-8BCB-60CBD34BCA02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4AE91-0447-4B4A-A7D2-C7C1A5B207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7478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1B6AC-F52B-48A8-8BCB-60CBD34BCA02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4AE91-0447-4B4A-A7D2-C7C1A5B207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8020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1B6AC-F52B-48A8-8BCB-60CBD34BCA02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4AE91-0447-4B4A-A7D2-C7C1A5B207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2436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0" y="479954"/>
            <a:ext cx="2321966" cy="1679840"/>
          </a:xfrm>
        </p:spPr>
        <p:txBody>
          <a:bodyPr anchor="b"/>
          <a:lstStyle>
            <a:lvl1pPr>
              <a:defRPr sz="2519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60646" y="1036570"/>
            <a:ext cx="3644652" cy="5116178"/>
          </a:xfrm>
        </p:spPr>
        <p:txBody>
          <a:bodyPr/>
          <a:lstStyle>
            <a:lvl1pPr>
              <a:defRPr sz="2519"/>
            </a:lvl1pPr>
            <a:lvl2pPr>
              <a:defRPr sz="2204"/>
            </a:lvl2pPr>
            <a:lvl3pPr>
              <a:defRPr sz="1890"/>
            </a:lvl3pPr>
            <a:lvl4pPr>
              <a:defRPr sz="1575"/>
            </a:lvl4pPr>
            <a:lvl5pPr>
              <a:defRPr sz="1575"/>
            </a:lvl5pPr>
            <a:lvl6pPr>
              <a:defRPr sz="1575"/>
            </a:lvl6pPr>
            <a:lvl7pPr>
              <a:defRPr sz="1575"/>
            </a:lvl7pPr>
            <a:lvl8pPr>
              <a:defRPr sz="1575"/>
            </a:lvl8pPr>
            <a:lvl9pPr>
              <a:defRPr sz="1575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890" y="2159794"/>
            <a:ext cx="2321966" cy="4001285"/>
          </a:xfrm>
        </p:spPr>
        <p:txBody>
          <a:bodyPr/>
          <a:lstStyle>
            <a:lvl1pPr marL="0" indent="0">
              <a:buNone/>
              <a:defRPr sz="1260"/>
            </a:lvl1pPr>
            <a:lvl2pPr marL="359954" indent="0">
              <a:buNone/>
              <a:defRPr sz="1102"/>
            </a:lvl2pPr>
            <a:lvl3pPr marL="719907" indent="0">
              <a:buNone/>
              <a:defRPr sz="945"/>
            </a:lvl3pPr>
            <a:lvl4pPr marL="1079861" indent="0">
              <a:buNone/>
              <a:defRPr sz="787"/>
            </a:lvl4pPr>
            <a:lvl5pPr marL="1439814" indent="0">
              <a:buNone/>
              <a:defRPr sz="787"/>
            </a:lvl5pPr>
            <a:lvl6pPr marL="1799768" indent="0">
              <a:buNone/>
              <a:defRPr sz="787"/>
            </a:lvl6pPr>
            <a:lvl7pPr marL="2159721" indent="0">
              <a:buNone/>
              <a:defRPr sz="787"/>
            </a:lvl7pPr>
            <a:lvl8pPr marL="2519675" indent="0">
              <a:buNone/>
              <a:defRPr sz="787"/>
            </a:lvl8pPr>
            <a:lvl9pPr marL="2879628" indent="0">
              <a:buNone/>
              <a:defRPr sz="787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1B6AC-F52B-48A8-8BCB-60CBD34BCA02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4AE91-0447-4B4A-A7D2-C7C1A5B207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817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0" y="479954"/>
            <a:ext cx="2321966" cy="1679840"/>
          </a:xfrm>
        </p:spPr>
        <p:txBody>
          <a:bodyPr anchor="b"/>
          <a:lstStyle>
            <a:lvl1pPr>
              <a:defRPr sz="2519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060646" y="1036570"/>
            <a:ext cx="3644652" cy="5116178"/>
          </a:xfrm>
        </p:spPr>
        <p:txBody>
          <a:bodyPr anchor="t"/>
          <a:lstStyle>
            <a:lvl1pPr marL="0" indent="0">
              <a:buNone/>
              <a:defRPr sz="2519"/>
            </a:lvl1pPr>
            <a:lvl2pPr marL="359954" indent="0">
              <a:buNone/>
              <a:defRPr sz="2204"/>
            </a:lvl2pPr>
            <a:lvl3pPr marL="719907" indent="0">
              <a:buNone/>
              <a:defRPr sz="1890"/>
            </a:lvl3pPr>
            <a:lvl4pPr marL="1079861" indent="0">
              <a:buNone/>
              <a:defRPr sz="1575"/>
            </a:lvl4pPr>
            <a:lvl5pPr marL="1439814" indent="0">
              <a:buNone/>
              <a:defRPr sz="1575"/>
            </a:lvl5pPr>
            <a:lvl6pPr marL="1799768" indent="0">
              <a:buNone/>
              <a:defRPr sz="1575"/>
            </a:lvl6pPr>
            <a:lvl7pPr marL="2159721" indent="0">
              <a:buNone/>
              <a:defRPr sz="1575"/>
            </a:lvl7pPr>
            <a:lvl8pPr marL="2519675" indent="0">
              <a:buNone/>
              <a:defRPr sz="1575"/>
            </a:lvl8pPr>
            <a:lvl9pPr marL="2879628" indent="0">
              <a:buNone/>
              <a:defRPr sz="1575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890" y="2159794"/>
            <a:ext cx="2321966" cy="4001285"/>
          </a:xfrm>
        </p:spPr>
        <p:txBody>
          <a:bodyPr/>
          <a:lstStyle>
            <a:lvl1pPr marL="0" indent="0">
              <a:buNone/>
              <a:defRPr sz="1260"/>
            </a:lvl1pPr>
            <a:lvl2pPr marL="359954" indent="0">
              <a:buNone/>
              <a:defRPr sz="1102"/>
            </a:lvl2pPr>
            <a:lvl3pPr marL="719907" indent="0">
              <a:buNone/>
              <a:defRPr sz="945"/>
            </a:lvl3pPr>
            <a:lvl4pPr marL="1079861" indent="0">
              <a:buNone/>
              <a:defRPr sz="787"/>
            </a:lvl4pPr>
            <a:lvl5pPr marL="1439814" indent="0">
              <a:buNone/>
              <a:defRPr sz="787"/>
            </a:lvl5pPr>
            <a:lvl6pPr marL="1799768" indent="0">
              <a:buNone/>
              <a:defRPr sz="787"/>
            </a:lvl6pPr>
            <a:lvl7pPr marL="2159721" indent="0">
              <a:buNone/>
              <a:defRPr sz="787"/>
            </a:lvl7pPr>
            <a:lvl8pPr marL="2519675" indent="0">
              <a:buNone/>
              <a:defRPr sz="787"/>
            </a:lvl8pPr>
            <a:lvl9pPr marL="2879628" indent="0">
              <a:buNone/>
              <a:defRPr sz="787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1B6AC-F52B-48A8-8BCB-60CBD34BCA02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4AE91-0447-4B4A-A7D2-C7C1A5B207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294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4953" y="383299"/>
            <a:ext cx="6209407" cy="13915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4953" y="1916484"/>
            <a:ext cx="6209407" cy="45678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4953" y="6672698"/>
            <a:ext cx="1619845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31B6AC-F52B-48A8-8BCB-60CBD34BCA02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84773" y="6672698"/>
            <a:ext cx="2429768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84515" y="6672698"/>
            <a:ext cx="1619845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E4AE91-0447-4B4A-A7D2-C7C1A5B207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2815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19907" rtl="0" eaLnBrk="1" latinLnBrk="0" hangingPunct="1">
        <a:lnSpc>
          <a:spcPct val="90000"/>
        </a:lnSpc>
        <a:spcBef>
          <a:spcPct val="0"/>
        </a:spcBef>
        <a:buNone/>
        <a:defRPr sz="346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9977" indent="-179977" algn="l" defTabSz="71990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204" kern="1200">
          <a:solidFill>
            <a:schemeClr val="tx1"/>
          </a:solidFill>
          <a:latin typeface="+mn-lt"/>
          <a:ea typeface="+mn-ea"/>
          <a:cs typeface="+mn-cs"/>
        </a:defRPr>
      </a:lvl1pPr>
      <a:lvl2pPr marL="539930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899884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3pPr>
      <a:lvl4pPr marL="1259837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4pPr>
      <a:lvl5pPr marL="1619791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5pPr>
      <a:lvl6pPr marL="1979745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6pPr>
      <a:lvl7pPr marL="2339698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7pPr>
      <a:lvl8pPr marL="2699652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8pPr>
      <a:lvl9pPr marL="3059605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1pPr>
      <a:lvl2pPr marL="359954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2pPr>
      <a:lvl3pPr marL="719907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3pPr>
      <a:lvl4pPr marL="1079861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4pPr>
      <a:lvl5pPr marL="1439814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5pPr>
      <a:lvl6pPr marL="1799768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6pPr>
      <a:lvl7pPr marL="2159721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7pPr>
      <a:lvl8pPr marL="2519675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8pPr>
      <a:lvl9pPr marL="2879628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199313" cy="7199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6707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2127" y="793820"/>
            <a:ext cx="643094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1.Вставить фотографию (Вставка-рисунки)</a:t>
            </a:r>
          </a:p>
          <a:p>
            <a:r>
              <a:rPr lang="ru-RU" dirty="0" smtClean="0"/>
              <a:t>2.Разместить фотографию</a:t>
            </a:r>
          </a:p>
          <a:p>
            <a:r>
              <a:rPr lang="ru-RU" dirty="0" smtClean="0"/>
              <a:t>3.Правой кнопкой мыши нажать на фото-на задний план</a:t>
            </a:r>
          </a:p>
          <a:p>
            <a:r>
              <a:rPr lang="ru-RU" dirty="0" smtClean="0"/>
              <a:t>4.Файл-сохранить как-</a:t>
            </a:r>
            <a:r>
              <a:rPr lang="ru-RU" dirty="0"/>
              <a:t>в</a:t>
            </a:r>
            <a:r>
              <a:rPr lang="ru-RU" dirty="0" smtClean="0"/>
              <a:t>ысвечивается </a:t>
            </a:r>
            <a:r>
              <a:rPr lang="ru-RU" dirty="0"/>
              <a:t>рамочка, поменять тип файла на «рисунок в формате </a:t>
            </a:r>
            <a:r>
              <a:rPr lang="en-US" dirty="0"/>
              <a:t>JPEG</a:t>
            </a:r>
            <a:r>
              <a:rPr lang="ru-RU" dirty="0" smtClean="0"/>
              <a:t>»</a:t>
            </a:r>
          </a:p>
          <a:p>
            <a:r>
              <a:rPr lang="ru-RU" dirty="0" smtClean="0"/>
              <a:t>5.Сохранить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174706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</TotalTime>
  <Words>30</Words>
  <Application>Microsoft Office PowerPoint</Application>
  <PresentationFormat>Произвольный</PresentationFormat>
  <Paragraphs>5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mchs42@outlook.com</dc:creator>
  <cp:lastModifiedBy>mchs42@outlook.com</cp:lastModifiedBy>
  <cp:revision>3</cp:revision>
  <dcterms:created xsi:type="dcterms:W3CDTF">2020-04-27T09:56:42Z</dcterms:created>
  <dcterms:modified xsi:type="dcterms:W3CDTF">2020-05-06T07:48:16Z</dcterms:modified>
</cp:coreProperties>
</file>