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98" r:id="rId2"/>
    <p:sldId id="358" r:id="rId3"/>
    <p:sldId id="359" r:id="rId4"/>
    <p:sldId id="360" r:id="rId5"/>
    <p:sldId id="362" r:id="rId6"/>
    <p:sldId id="363" r:id="rId7"/>
    <p:sldId id="402" r:id="rId8"/>
    <p:sldId id="403" r:id="rId9"/>
    <p:sldId id="371" r:id="rId10"/>
    <p:sldId id="372" r:id="rId11"/>
    <p:sldId id="373" r:id="rId12"/>
    <p:sldId id="375" r:id="rId13"/>
    <p:sldId id="376" r:id="rId14"/>
    <p:sldId id="415" r:id="rId15"/>
    <p:sldId id="414" r:id="rId16"/>
    <p:sldId id="374" r:id="rId17"/>
    <p:sldId id="379" r:id="rId18"/>
    <p:sldId id="380" r:id="rId19"/>
    <p:sldId id="395" r:id="rId20"/>
    <p:sldId id="394" r:id="rId21"/>
    <p:sldId id="396" r:id="rId22"/>
    <p:sldId id="417" r:id="rId23"/>
    <p:sldId id="418" r:id="rId24"/>
    <p:sldId id="406" r:id="rId25"/>
    <p:sldId id="409" r:id="rId26"/>
    <p:sldId id="412" r:id="rId27"/>
    <p:sldId id="410" r:id="rId28"/>
    <p:sldId id="411" r:id="rId29"/>
    <p:sldId id="382" r:id="rId30"/>
    <p:sldId id="383" r:id="rId31"/>
    <p:sldId id="384" r:id="rId32"/>
    <p:sldId id="386" r:id="rId33"/>
    <p:sldId id="389" r:id="rId34"/>
    <p:sldId id="42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74" autoAdjust="0"/>
  </p:normalViewPr>
  <p:slideViewPr>
    <p:cSldViewPr>
      <p:cViewPr>
        <p:scale>
          <a:sx n="66" d="100"/>
          <a:sy n="66" d="100"/>
        </p:scale>
        <p:origin x="-15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4A51B9-2255-478A-921B-2006489153BD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D9752A-4FAC-4FE9-9D8D-3C708948A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67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C6D46-D203-4C1F-A4FC-A26FFC8FEF0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3921F-A8B4-4BF6-B4B1-CC41747401C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16CD3F-52F8-44DD-9E72-E1947EB91D5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CC9F04-D880-4EFD-8EAC-9041F48E279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3598E0-F89F-4FFE-B550-1F94864C2A8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FB47E-3070-47E4-AABB-5E065369181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7482B6-862B-4DFD-AAD6-37099BC2846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2E5DA-C85F-4F99-B305-9E11180BA27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1D1433-E70B-4088-9E14-3F5FF7955A3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AC5452-D408-4752-9757-9DF86978356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0A18E-6127-4C72-B493-3AF9555083C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3B8EA7-D9E4-4584-B1E2-F2E6053F2C3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ED904-66C6-4914-ACDA-143946ABF44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C2E9BF-AFE2-4B3A-B931-D4782A445CC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D92CCC-FAC4-46C0-BBE6-FA4CEEB1811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B49EA0-946B-45FF-B906-D446EDFD79C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AE8461-0A92-4BCF-A0AB-2B5068837BE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56075-F842-4C4A-BC14-EFACF02AF60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C46F56-0178-4D5D-896E-04F608FDF04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B8E06C-4191-4E66-A3C3-FFC16B67538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3E232E-2B06-45CE-A8F5-B4D3AF92C00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6D3C28-5753-4307-B2D2-C7C99E6C653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37EC6-3FB3-472F-825C-CB1D053D031B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C2FE-E7A7-4B3A-AA04-47C521DF3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08C7-23E4-40E3-9A4B-EB8C86C89AD3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EAC1-5D03-49AF-A21E-662C41625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7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47E0-CAC0-4A95-8566-2295604B638A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0BF5-E501-4AF7-B324-BE6712769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8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5B0C-D0A3-469A-978A-C2F2BF71EEA1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2BAA8-6CBD-43BA-B75C-29B2668EE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1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EDA5D-7FBA-49D4-95BD-50E8D283090C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16F6-3A29-4C6F-B586-0ABB2104F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02D9A-BC35-492F-AEA5-C48CFAC3F3CF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293F-B536-4DC2-8B5F-188966761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4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5A68-4C36-4C8A-B42A-124083D47187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1F4D-FCCE-498C-A5B2-C3046A525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4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FDFA-D6D7-4899-898B-5C9EDCD9FB45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9BB25-26A8-488C-BBDF-C6D18743E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EDC5-2E85-47CC-9222-BDBACDA28948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3BDD-7F61-4117-88B1-B638BC272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D799-5B89-46FC-915F-1396B7EE9F1E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728A7-59C3-43C2-B924-4475506E1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6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9557-8BEF-443C-8D19-19A484A50EED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CD32-7CB5-4D36-8276-94B551756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5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D43ACB-516C-4067-8940-048A4967ABEA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E32AD3-AC9B-4A84-961D-D927F8F93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ГДЕ</a:t>
            </a:r>
          </a:p>
          <a:p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ЛОГИКА ?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32038" y="5121275"/>
            <a:ext cx="4500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КЕРЛИНГ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12502" r="40143" b="14439"/>
          <a:stretch>
            <a:fillRect/>
          </a:stretch>
        </p:blipFill>
        <p:spPr bwMode="auto">
          <a:xfrm>
            <a:off x="5041900" y="1373188"/>
            <a:ext cx="35814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s://mobimg.b-cdn.net/v3/fetch/43/4390dceaca348c76ea976d340193664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373188"/>
            <a:ext cx="44561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pic>
        <p:nvPicPr>
          <p:cNvPr id="12293" name="Picture 6" descr="http://biofile.ru/pic/bio-pz-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844675"/>
            <a:ext cx="42211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44813" y="5299075"/>
            <a:ext cx="3500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ШОР-ТРЕК</a:t>
            </a:r>
          </a:p>
        </p:txBody>
      </p:sp>
      <p:pic>
        <p:nvPicPr>
          <p:cNvPr id="12295" name="Picture 2" descr="https://media.baamboozle.com/uploads/images/592529/1641298369_28790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700213"/>
            <a:ext cx="44275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71750" y="5229225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ФРИСТАЙЛ</a:t>
            </a:r>
          </a:p>
        </p:txBody>
      </p:sp>
      <p:pic>
        <p:nvPicPr>
          <p:cNvPr id="13318" name="Picture 2" descr="https://static.obzor.io/files/2018/02/obzor-ioPassa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557338"/>
            <a:ext cx="4441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https://st42.stpulscen.ru/images/product/466/556/833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557338"/>
            <a:ext cx="3994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7513" y="5449888"/>
            <a:ext cx="508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ФИГУРНОЕ КАТАНИЕ</a:t>
            </a:r>
          </a:p>
        </p:txBody>
      </p:sp>
      <p:pic>
        <p:nvPicPr>
          <p:cNvPr id="14342" name="Picture 2" descr="https://asset.conrad.com/media10/isa/160267/c1/-/en/1837800_BB_00_FB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25563"/>
            <a:ext cx="273526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https://fast.erynda.ru/good_big_pics/614952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93813"/>
            <a:ext cx="3402013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5875" y="5516563"/>
            <a:ext cx="4643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СНОУБОРД</a:t>
            </a:r>
          </a:p>
        </p:txBody>
      </p:sp>
      <p:pic>
        <p:nvPicPr>
          <p:cNvPr id="15367" name="Picture 4" descr="https://moto85.ru/upload/resize_cache/iblock/7a6/700_700_0/7a635f53b840453c048eaab68fffd0a3_cub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1438"/>
            <a:ext cx="38703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341438"/>
            <a:ext cx="387032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6088" y="4724400"/>
            <a:ext cx="6016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ГОРНОЛЫЖНЫЙ СПОРТ</a:t>
            </a:r>
          </a:p>
        </p:txBody>
      </p:sp>
      <p:pic>
        <p:nvPicPr>
          <p:cNvPr id="16391" name="Picture 2" descr="http://posibiri.ru/wp-content/uploads/2076/06/z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570038"/>
            <a:ext cx="4040187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https://avatars.mds.yandex.net/i?id=c93a7cbb7c6a76fbc3e0349ae406b79f6b3a1b90-768361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70038"/>
            <a:ext cx="33115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43188" y="5732463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</a:p>
        </p:txBody>
      </p:sp>
      <p:pic>
        <p:nvPicPr>
          <p:cNvPr id="17414" name="Picture 2" descr="https://fikiwiki.com/uploads/posts/2022-02/thumbs/1645007576_10-fikiwiki-com-p-kartinki-tsifra-5-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998538"/>
            <a:ext cx="4464051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https://sportishka.com/uploads/posts/2021-11/1637787563_29-sportishka-com-p-futbol-vratar-akinfeev-komandnii-sport-fot-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625600"/>
            <a:ext cx="414655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387912"/>
            <a:ext cx="216537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И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3 РАУНД</a:t>
            </a:r>
          </a:p>
          <a:p>
            <a:pPr algn="ctr"/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ru-RU" altLang="ru-RU" sz="480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ЧЕГО-ТО НЕ ХВАТАЕТ</a:t>
            </a:r>
            <a:endParaRPr lang="ru-RU" altLang="ru-RU" sz="4800" b="1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19461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3" name="Рисунок 12" descr="zavyali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14438"/>
            <a:ext cx="7072312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zavyalih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14438"/>
            <a:ext cx="707231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pic>
        <p:nvPicPr>
          <p:cNvPr id="13" name="Рисунок 12" descr="39da448c-74f7-430e-96e4-573f127d162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64368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39da448c-74f7-430e-96e4-573f127d162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66436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1 РАУНД</a:t>
            </a:r>
          </a:p>
          <a:p>
            <a:pPr algn="ctr"/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ru-RU" altLang="ru-RU" sz="720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НАЙДИ ОБЩЕЕ</a:t>
            </a:r>
            <a:endParaRPr lang="ru-RU" altLang="ru-RU" sz="11000" b="1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pic>
        <p:nvPicPr>
          <p:cNvPr id="13" name="Рисунок 12" descr="soc_4082843e9276c62db4630c7f2c2ba4d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7858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soc_4082843e9276c62db4630c7f2c2ba4d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7858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22533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4" name="AutoShape 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5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6" name="AutoShape 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6" name="Рисунок 15" descr="lo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71563"/>
            <a:ext cx="71437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look.com.ua-499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71563"/>
            <a:ext cx="71437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pic>
        <p:nvPicPr>
          <p:cNvPr id="8" name="Рисунок 7" descr="Skateboard-Tricks-Wallpaper-On-Wallpaper-Hd-19-1440x900вапе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83439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Skateboard-Tricks-Wallpaper-On-Wallpaper-Hd-19-1440x9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835818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pic>
        <p:nvPicPr>
          <p:cNvPr id="5" name="Рисунок 4" descr="fot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57313"/>
            <a:ext cx="73628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f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52550"/>
            <a:ext cx="737552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2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85750" y="1500188"/>
            <a:ext cx="85725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9600" b="1" dirty="0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4 </a:t>
            </a:r>
            <a:r>
              <a:rPr lang="ru-RU" altLang="ru-RU" sz="9600" b="1" dirty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РАУНД</a:t>
            </a:r>
          </a:p>
          <a:p>
            <a:pPr algn="ctr"/>
            <a:endParaRPr lang="ru-RU" altLang="ru-RU" sz="96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  <a:p>
            <a:pPr algn="ctr"/>
            <a:r>
              <a:rPr lang="ru-RU" altLang="ru-RU" sz="6000" b="1" dirty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ru-RU" altLang="ru-RU" sz="6000" dirty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ФОРМУЛА ВСЕГО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71500" y="2857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pic>
        <p:nvPicPr>
          <p:cNvPr id="31750" name="Рисунок 6" descr="KTjpnyaG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33600"/>
            <a:ext cx="10715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0188" y="4929188"/>
            <a:ext cx="6286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8000" b="1">
                <a:solidFill>
                  <a:schemeClr val="bg1"/>
                </a:solidFill>
              </a:rPr>
              <a:t>СУДЬЯ</a:t>
            </a:r>
          </a:p>
          <a:p>
            <a:endParaRPr lang="ru-RU" altLang="ru-RU"/>
          </a:p>
        </p:txBody>
      </p:sp>
      <p:pic>
        <p:nvPicPr>
          <p:cNvPr id="31752" name="Picture 2" descr="https://a.allegroimg.com/original/11a429/a0c600384757b663c96c6a5152b0/Gwizdek-sedziowski-ratowniczy-RATOWNIK-WODNY-WOP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79575"/>
            <a:ext cx="324326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4" descr="https://studychinese.ru/content/dictionary/pictures/26/131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42875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71500" y="2857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pic>
        <p:nvPicPr>
          <p:cNvPr id="32774" name="Рисунок 6" descr="KTjpnyaG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071688"/>
            <a:ext cx="1071563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43063" y="5000625"/>
            <a:ext cx="65008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8000" b="1">
                <a:solidFill>
                  <a:schemeClr val="bg1"/>
                </a:solidFill>
              </a:rPr>
              <a:t>МЕДАЛЬ</a:t>
            </a:r>
          </a:p>
        </p:txBody>
      </p:sp>
      <p:sp>
        <p:nvSpPr>
          <p:cNvPr id="3277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2777" name="Picture 2" descr="https://s1.mzstatic.com/us/r30/Purple/97/7b/f2/mzi.dpvwsvp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082675"/>
            <a:ext cx="3052763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4" descr="https://florista-dom.ru/images/products/61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082675"/>
            <a:ext cx="403701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71500" y="2857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pic>
        <p:nvPicPr>
          <p:cNvPr id="33798" name="Рисунок 7" descr="KTjpnyaG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071688"/>
            <a:ext cx="107315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5875" y="4429125"/>
            <a:ext cx="6286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8000" b="1">
                <a:solidFill>
                  <a:schemeClr val="bg1"/>
                </a:solidFill>
              </a:rPr>
              <a:t>СТАДИОН</a:t>
            </a:r>
          </a:p>
          <a:p>
            <a:endParaRPr lang="ru-RU" altLang="ru-RU"/>
          </a:p>
        </p:txBody>
      </p:sp>
      <p:pic>
        <p:nvPicPr>
          <p:cNvPr id="33800" name="Picture 2" descr="https://cs5.pikabu.ru/post_img/big/2015/08/31/0/1440970036_2083468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562100"/>
            <a:ext cx="362743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4" descr="https://spartakolog.ru/uploads/media/40/ce406ff77d24fbe18a61092694b2d95d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457325"/>
            <a:ext cx="380523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71500" y="2857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85938" y="4786313"/>
            <a:ext cx="6286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8000" b="1">
                <a:solidFill>
                  <a:schemeClr val="bg1"/>
                </a:solidFill>
              </a:rPr>
              <a:t>ФИНИШ</a:t>
            </a:r>
          </a:p>
          <a:p>
            <a:endParaRPr lang="ru-RU" altLang="ru-RU"/>
          </a:p>
        </p:txBody>
      </p:sp>
      <p:pic>
        <p:nvPicPr>
          <p:cNvPr id="34823" name="Рисунок 8" descr="KTjpnyaG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071688"/>
            <a:ext cx="107156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25" name="Picture 2" descr="https://phonoteka.org/uploads/posts/2021-05/1621019207_10-phonoteka_org-p-finishnii-flag-fon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357313"/>
            <a:ext cx="3338512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" descr="https://toyota-faq.ru/wp-content/uploads/b/a/0/ba03e1c9f3e4eff85d70c508ca05335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428750"/>
            <a:ext cx="34147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0" b="1" dirty="0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5 </a:t>
            </a:r>
            <a:r>
              <a:rPr lang="ru-RU" altLang="ru-RU" sz="11000" b="1" dirty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РАУНД</a:t>
            </a:r>
          </a:p>
          <a:p>
            <a:pPr algn="ctr"/>
            <a:r>
              <a:rPr lang="ru-RU" altLang="ru-RU" sz="11000" b="1" dirty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ru-RU" altLang="ru-RU" sz="5400" dirty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КЛАССИКА ЖАНРА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91088" y="4684713"/>
            <a:ext cx="3929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b="1">
                <a:solidFill>
                  <a:schemeClr val="bg1"/>
                </a:solidFill>
                <a:latin typeface="Arial" charset="0"/>
              </a:rPr>
              <a:t>Талисман</a:t>
            </a:r>
          </a:p>
        </p:txBody>
      </p:sp>
      <p:pic>
        <p:nvPicPr>
          <p:cNvPr id="4102" name="Picture 2" descr="http://www.rewizor.ru/files/145544xif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30288"/>
            <a:ext cx="428783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https://sun9-62.userapi.com/impg/dkWr8_IIP54sQXlGyNADIQMaXzcq0PYvhA8c4w/-tpA_0_-8KI.jpg?size=1248x1600&amp;quality=96&amp;sign=b13c93c2448909682e1707ca34de1b33&amp;c_uniq_tag=VosWoKn5Jm9rkbljr3da421aIe-uXja8ydAicCeU2L4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429000"/>
            <a:ext cx="24479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https://dou132.edu42.ru/wp-content/uploads/sites/27/2023/02/Logotip-gorizontal-RUS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0288"/>
            <a:ext cx="192881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26629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4929188"/>
            <a:ext cx="864393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bg1"/>
                </a:solidFill>
              </a:rPr>
              <a:t>«Равенство духа – равенство силы»</a:t>
            </a:r>
          </a:p>
          <a:p>
            <a:endParaRPr lang="ru-RU" altLang="ru-RU"/>
          </a:p>
        </p:txBody>
      </p:sp>
      <p:pic>
        <p:nvPicPr>
          <p:cNvPr id="26631" name="Picture 2" descr="https://avatars.dzeninfra.ru/get-zen_doc/1062011/pub_6296404c92947a7caf854662_629645cd37f7e179f40529a4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98600"/>
            <a:ext cx="22637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https://papik.pro/uploads/posts/2022-08/1661910931_3-papik-pro-p-smailik-sila-png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185863"/>
            <a:ext cx="379730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https://avatars.mds.yandex.net/i?id=9c9970a2718345c31e1ee8a21d4b4798e559e403-5009068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16589" r="15752" b="19760"/>
          <a:stretch>
            <a:fillRect/>
          </a:stretch>
        </p:blipFill>
        <p:spPr bwMode="auto">
          <a:xfrm>
            <a:off x="3276600" y="2455863"/>
            <a:ext cx="167163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pic>
        <p:nvPicPr>
          <p:cNvPr id="27653" name="Picture 8" descr="http://i.huffpost.com/gen/2715036/thumbs/o-PUPPY-5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00213"/>
            <a:ext cx="26638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4929188"/>
            <a:ext cx="86439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400">
                <a:solidFill>
                  <a:schemeClr val="bg1"/>
                </a:solidFill>
              </a:rPr>
              <a:t>От дружбы в спорте — к миру на Земле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27655" name="Picture 2" descr="https://thumbs.dreamstime.com/b/ice-hockey-players-shaking-hands-rink-against-view-strong-blue-lights-composite-image-1317208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4" r="7510"/>
          <a:stretch>
            <a:fillRect/>
          </a:stretch>
        </p:blipFill>
        <p:spPr bwMode="auto">
          <a:xfrm>
            <a:off x="3360738" y="1700213"/>
            <a:ext cx="24225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https://krot.info/uploads/posts/2022-10/1666891558_13-krot-info-p-otkritka-golub-mira-krasivie-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725613"/>
            <a:ext cx="27463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5157788"/>
            <a:ext cx="86439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400"/>
              <a:t> </a:t>
            </a:r>
            <a:r>
              <a:rPr lang="ru-RU" altLang="ru-RU" sz="4400">
                <a:solidFill>
                  <a:schemeClr val="bg1"/>
                </a:solidFill>
              </a:rPr>
              <a:t>«</a:t>
            </a:r>
            <a:r>
              <a:rPr lang="ru-RU" altLang="ru-RU" sz="4400" b="1">
                <a:solidFill>
                  <a:schemeClr val="bg1"/>
                </a:solidFill>
              </a:rPr>
              <a:t>Дети</a:t>
            </a:r>
            <a:r>
              <a:rPr lang="ru-RU" altLang="ru-RU" sz="4400">
                <a:solidFill>
                  <a:schemeClr val="bg1"/>
                </a:solidFill>
              </a:rPr>
              <a:t> </a:t>
            </a:r>
            <a:r>
              <a:rPr lang="ru-RU" altLang="ru-RU" sz="4400" b="1">
                <a:solidFill>
                  <a:schemeClr val="bg1"/>
                </a:solidFill>
              </a:rPr>
              <a:t>Азии</a:t>
            </a:r>
            <a:r>
              <a:rPr lang="ru-RU" altLang="ru-RU" sz="4400">
                <a:solidFill>
                  <a:schemeClr val="bg1"/>
                </a:solidFill>
              </a:rPr>
              <a:t> — начало побед»</a:t>
            </a:r>
            <a:endParaRPr lang="ru-RU" altLang="ru-RU" sz="4400" b="1">
              <a:solidFill>
                <a:schemeClr val="bg1"/>
              </a:solidFill>
            </a:endParaRPr>
          </a:p>
          <a:p>
            <a:endParaRPr lang="ru-RU" altLang="ru-RU"/>
          </a:p>
        </p:txBody>
      </p:sp>
      <p:pic>
        <p:nvPicPr>
          <p:cNvPr id="28678" name="Picture 2" descr="https://avatars.mds.yandex.net/i?id=2a0000018616246209f9c4a17a6cd012b0d6-775851-fast-image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20925"/>
            <a:ext cx="287972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descr="https://foodnews-press.ru/Journ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425700"/>
            <a:ext cx="25463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 descr="https://premierliga.ru/netcat_files/18/11/1496644871_pervoru_0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281238"/>
            <a:ext cx="30353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29701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5429250"/>
            <a:ext cx="86439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bg1"/>
                </a:solidFill>
              </a:rPr>
              <a:t>«Быстрее. Выше. Сильнее»</a:t>
            </a:r>
          </a:p>
          <a:p>
            <a:endParaRPr lang="ru-RU" altLang="ru-RU"/>
          </a:p>
        </p:txBody>
      </p:sp>
      <p:pic>
        <p:nvPicPr>
          <p:cNvPr id="29703" name="Picture 2" descr="https://vsegda-pomnim.com/uploads/posts/2022-03/1647649165_21-vsegda-pomnim-com-p-gora-visokaya-foto-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r="15919" b="31757"/>
          <a:stretch>
            <a:fillRect/>
          </a:stretch>
        </p:blipFill>
        <p:spPr bwMode="auto">
          <a:xfrm>
            <a:off x="3492500" y="1992313"/>
            <a:ext cx="27717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https://druzhniy-center.ru/wp-content/uploads/1/9/d/19d4dfb05455ec6c7dc895bfe78cc3f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043113"/>
            <a:ext cx="30797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AutoShape 6" descr="https://kartinkin.net/uploads/posts/2021-03/1616072390_19-p-armrestling-krasivie-foto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9706" name="AutoShape 2" descr="https://kartinkin.net/uploads/posts/2021-03/1616072390_19-p-armrestling-krasivie-foto-22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97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t="40491" r="43015" b="16867"/>
          <a:stretch>
            <a:fillRect/>
          </a:stretch>
        </p:blipFill>
        <p:spPr bwMode="auto">
          <a:xfrm>
            <a:off x="6372225" y="2043113"/>
            <a:ext cx="2613025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584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ГДЕ</a:t>
            </a:r>
          </a:p>
          <a:p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ЛОГИКА ?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ru-RU" sz="4000" b="1" dirty="0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</a:t>
            </a:r>
            <a:r>
              <a:rPr lang="ru-RU" altLang="ru-RU" sz="4000" b="1" dirty="0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?</a:t>
            </a:r>
            <a:endParaRPr lang="ru-RU" altLang="ru-RU" sz="4000" dirty="0" smtClean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59350" y="5013325"/>
            <a:ext cx="3500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>
                <a:solidFill>
                  <a:schemeClr val="bg1"/>
                </a:solidFill>
                <a:latin typeface="Arial" charset="0"/>
              </a:rPr>
              <a:t>Огонь Игр</a:t>
            </a:r>
          </a:p>
        </p:txBody>
      </p:sp>
      <p:pic>
        <p:nvPicPr>
          <p:cNvPr id="5126" name="Picture 2" descr="https://avatars.mds.yandex.net/i?id=27a34015fa156cad83e879aef6f3c0ab-454658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66983"/>
            <a:ext cx="37449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https://yakutia-daily.ru/wp-content/uploads/2019/09/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5529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https://avatars.mds.yandex.net/i?id=ca470a219012aa481c062a4f3cc3431d550a5953-8199312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83062"/>
            <a:ext cx="34559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25" y="4429125"/>
            <a:ext cx="3286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b="1">
                <a:solidFill>
                  <a:schemeClr val="bg1"/>
                </a:solidFill>
                <a:latin typeface="Arial" charset="0"/>
              </a:rPr>
              <a:t>Виды спорта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74750"/>
            <a:ext cx="3240088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4913"/>
            <a:ext cx="3224213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724275"/>
            <a:ext cx="3376613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 smtClean="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 smtClean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71788" y="5167313"/>
            <a:ext cx="3786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b="1">
                <a:solidFill>
                  <a:schemeClr val="bg1"/>
                </a:solidFill>
                <a:latin typeface="Arial" charset="0"/>
              </a:rPr>
              <a:t>Партнеры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773238"/>
            <a:ext cx="26543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01788"/>
            <a:ext cx="2879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125538"/>
            <a:ext cx="2490788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00063" y="2143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32338" y="4851400"/>
            <a:ext cx="4279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600" dirty="0" smtClean="0">
                <a:solidFill>
                  <a:schemeClr val="bg1"/>
                </a:solidFill>
                <a:latin typeface="Arial" charset="0"/>
              </a:rPr>
              <a:t>Соревнования</a:t>
            </a:r>
            <a:endParaRPr lang="ru-RU" altLang="ru-RU" sz="46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199" name="Picture 2" descr="https://avatars.mds.yandex.net/i?id=c525b4c62c8f8e04b8cde83f2958a1a7e9c623ec-523372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49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https://kupi-sport.ru/upload/iblock/caa/gvncwh6nv1ye1pf9l1y2fludruk92n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1087438"/>
            <a:ext cx="3349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https://yarcsp.ru/wp-content/uploads/2020/02/3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851275"/>
            <a:ext cx="35750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71500" y="2143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ГДЕ  ЛОГИКА ?</a:t>
            </a:r>
            <a:br>
              <a:rPr lang="ru-RU" altLang="ru-RU" sz="4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</a:br>
            <a:endParaRPr lang="ru-RU" altLang="ru-RU" sz="40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57813" y="4005263"/>
            <a:ext cx="33575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«Дети Азии»</a:t>
            </a:r>
          </a:p>
        </p:txBody>
      </p:sp>
      <p:pic>
        <p:nvPicPr>
          <p:cNvPr id="9223" name="Picture 2" descr="https://avatars.mds.yandex.net/i?id=78d7785d0e4e8ba39ec851443b21a81c46fb9335-588543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57300"/>
            <a:ext cx="4572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https://globusmira.ru/wp-content/uploads/2017/05/azia_na_karte_mira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578225"/>
            <a:ext cx="4360862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ttps://psy-files.ru/wp-content/uploads/5/5/a/55ab27ac3aa9cad1b8efdc1e3e4326e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357313"/>
            <a:ext cx="30305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1445" r="27826" b="11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2 РАУНД</a:t>
            </a:r>
          </a:p>
          <a:p>
            <a:pPr algn="ctr"/>
            <a:r>
              <a:rPr lang="ru-RU" altLang="ru-RU" sz="11000" b="1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ru-RU" altLang="ru-RU" sz="7200">
                <a:solidFill>
                  <a:schemeClr val="bg1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ВИДЫ СПОРТА</a:t>
            </a:r>
            <a:endParaRPr lang="ru-RU" altLang="ru-RU" sz="11000" b="1">
              <a:solidFill>
                <a:schemeClr val="bg1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192</Words>
  <Application>Microsoft Office PowerPoint</Application>
  <PresentationFormat>Экран (4:3)</PresentationFormat>
  <Paragraphs>87</Paragraphs>
  <Slides>34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Calibri</vt:lpstr>
      <vt:lpstr>Arial</vt:lpstr>
      <vt:lpstr>Arial Black</vt:lpstr>
      <vt:lpstr>Segoe UI Black</vt:lpstr>
      <vt:lpstr>Times New Roman</vt:lpstr>
      <vt:lpstr>Тема Office</vt:lpstr>
      <vt:lpstr>Презентация PowerPoint</vt:lpstr>
      <vt:lpstr>Презентация PowerPoint</vt:lpstr>
      <vt:lpstr>ГДЕ  ЛОГИКА ? </vt:lpstr>
      <vt:lpstr>ГДЕ  ЛОГИКА ?</vt:lpstr>
      <vt:lpstr>ГДЕ  ЛОГИКА ? </vt:lpstr>
      <vt:lpstr>ГДЕ  ЛОГИКА ? </vt:lpstr>
      <vt:lpstr>Презентация PowerPoint</vt:lpstr>
      <vt:lpstr>1</vt:lpstr>
      <vt:lpstr>Презентация PowerPoint</vt:lpstr>
      <vt:lpstr>ГДЕ  ЛОГИКА ? </vt:lpstr>
      <vt:lpstr>ГДЕ  ЛОГИКА ? </vt:lpstr>
      <vt:lpstr>ГДЕ  ЛОГИКА ? </vt:lpstr>
      <vt:lpstr>ГДЕ  ЛОГИКА ? </vt:lpstr>
      <vt:lpstr>Презентация PowerPoint</vt:lpstr>
      <vt:lpstr>Презентация PowerPoint</vt:lpstr>
      <vt:lpstr>ГДЕ  ЛОГИКА ? </vt:lpstr>
      <vt:lpstr>Презентация PowerPoint</vt:lpstr>
      <vt:lpstr>ГДЕ  ЛОГИКА ? </vt:lpstr>
      <vt:lpstr>ГДЕ  ЛОГИКА ? </vt:lpstr>
      <vt:lpstr>ГДЕ  ЛОГИКА ? </vt:lpstr>
      <vt:lpstr>ГДЕ  ЛОГИКА 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 ЛОГИКА ? </vt:lpstr>
      <vt:lpstr>ГДЕ  ЛОГИКА ? </vt:lpstr>
      <vt:lpstr>ГДЕ  ЛОГИКА ? </vt:lpstr>
      <vt:lpstr>ГДЕ  ЛОГИКА ?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логика?</dc:title>
  <dc:creator>lenovo</dc:creator>
  <cp:lastModifiedBy>user</cp:lastModifiedBy>
  <cp:revision>355</cp:revision>
  <dcterms:created xsi:type="dcterms:W3CDTF">2016-03-25T12:40:35Z</dcterms:created>
  <dcterms:modified xsi:type="dcterms:W3CDTF">2023-02-05T03:14:47Z</dcterms:modified>
</cp:coreProperties>
</file>