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Новокузнецк\Пособие фо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643998" cy="5000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педагогики и психологии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КемГИК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14950"/>
            <a:ext cx="8929718" cy="13573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Костюк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аталья Васильевна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доктор педагогических наук, доцент</a:t>
            </a:r>
          </a:p>
          <a:p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Знания, умения, навыки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01122" cy="564360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основных методах научно-прикладных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lvl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маркетинговых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исследований, применяемых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lvl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организовывать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проведение</a:t>
            </a:r>
          </a:p>
          <a:p>
            <a:pPr lvl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социологических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педагогических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исследований,</a:t>
            </a:r>
          </a:p>
          <a:p>
            <a:pPr lvl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связанных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задачами оптимизации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научно</a:t>
            </a:r>
          </a:p>
          <a:p>
            <a:pPr lvl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производственной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производственной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lvl="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Способами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организации деятельности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 lvl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проведению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научно-исследовательских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научно</a:t>
            </a:r>
          </a:p>
          <a:p>
            <a:pPr lvl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производственных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Целевая аудитория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86766" cy="5572164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Обучающиеся организаций высшего образования: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магистранты, аспиранты, бакалавры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Обучающиеся организаций профессионального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педагогического образования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уководители образовательных организаций и их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заместители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Специалисты, отвечающие за работу по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сопровождению профессионального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самоопределения обучающихся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Новокузнецк\Пособие фо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9001156" cy="5000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педагогики и психологии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КемГИК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14950"/>
            <a:ext cx="8929718" cy="13573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Костюк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аталья Васильевна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доктор педагогических наук, доцент</a:t>
            </a:r>
          </a:p>
          <a:p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педагогики и психологии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КемГИК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214282" y="2071678"/>
            <a:ext cx="4283106" cy="457203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Рецензенты: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Панина Т. С.,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наук, профессор,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Кемерово;</a:t>
            </a:r>
          </a:p>
          <a:p>
            <a:pPr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Бондырева С. К.,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 психол. наук, профессор,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Москва;</a:t>
            </a:r>
          </a:p>
          <a:p>
            <a:pPr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Юдина А. И.,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наук, доцент,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Кемерово</a:t>
            </a:r>
          </a:p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5025" y="2000240"/>
            <a:ext cx="4041775" cy="442915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Рецензенты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Шерайзина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Р. М.,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наук, профессор,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Великий Новгород;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Кагакина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Е. А.,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наук, доцент,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Кемерово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"/>
          </p:nvPr>
        </p:nvSpPr>
        <p:spPr>
          <a:xfrm>
            <a:off x="428596" y="1000108"/>
            <a:ext cx="4040188" cy="107157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Педагогика профессионального образования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572000" y="1000108"/>
            <a:ext cx="4041775" cy="100013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исследования в профессиональном образовании…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Педагогика профессионального образования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358246" cy="504351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Проблемное поле профессионального образования</a:t>
            </a:r>
          </a:p>
          <a:p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Глава 2.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Технологизация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образовательного процесса в системе профессионального образования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5824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Глава 1. Проблемное поле профессионального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429684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Современное профессиональное образование: предметное поле и вызовы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времени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Система профессионального образования Российской Федерации: структура и нормативно-правовая регламентация образовательной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Ведущие парадигмы современного профессионального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Глава 2.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Технологизация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образовательного процесса в системе профессионального образования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429684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2.1. Образовательные </a:t>
            </a:r>
            <a:r>
              <a:rPr lang="ru-RU" b="1" dirty="0" smtClean="0"/>
              <a:t>и педагогические </a:t>
            </a:r>
            <a:r>
              <a:rPr lang="ru-RU" b="1" dirty="0" smtClean="0"/>
              <a:t>системы:</a:t>
            </a:r>
          </a:p>
          <a:p>
            <a:pPr>
              <a:buNone/>
            </a:pPr>
            <a:r>
              <a:rPr lang="ru-RU" b="1" dirty="0" smtClean="0"/>
              <a:t>особенности </a:t>
            </a:r>
            <a:r>
              <a:rPr lang="ru-RU" b="1" dirty="0" smtClean="0"/>
              <a:t>функционирования и </a:t>
            </a:r>
            <a:r>
              <a:rPr lang="ru-RU" b="1" dirty="0" smtClean="0"/>
              <a:t>управление</a:t>
            </a:r>
          </a:p>
          <a:p>
            <a:pPr>
              <a:buNone/>
            </a:pPr>
            <a:r>
              <a:rPr lang="ru-RU" b="1" dirty="0" smtClean="0"/>
              <a:t>качеством образования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2.2. Ключевые </a:t>
            </a:r>
            <a:r>
              <a:rPr lang="ru-RU" b="1" dirty="0" smtClean="0"/>
              <a:t>квалификации и компетенции </a:t>
            </a:r>
            <a:r>
              <a:rPr lang="ru-RU" b="1" dirty="0" smtClean="0"/>
              <a:t>в</a:t>
            </a:r>
          </a:p>
          <a:p>
            <a:pPr>
              <a:buNone/>
            </a:pPr>
            <a:r>
              <a:rPr lang="ru-RU" b="1" dirty="0" smtClean="0"/>
              <a:t>личностно-ориентированном профессиональном</a:t>
            </a:r>
          </a:p>
          <a:p>
            <a:pPr>
              <a:buNone/>
            </a:pPr>
            <a:r>
              <a:rPr lang="ru-RU" b="1" dirty="0" smtClean="0"/>
              <a:t>образовании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2.3. Инновационные </a:t>
            </a:r>
            <a:r>
              <a:rPr lang="ru-RU" b="1" dirty="0" smtClean="0"/>
              <a:t>педагогические технологии </a:t>
            </a:r>
            <a:r>
              <a:rPr lang="ru-RU" b="1" dirty="0" smtClean="0"/>
              <a:t>в</a:t>
            </a:r>
          </a:p>
          <a:p>
            <a:pPr>
              <a:buNone/>
            </a:pPr>
            <a:r>
              <a:rPr lang="ru-RU" b="1" dirty="0" smtClean="0"/>
              <a:t>профессиональном образовании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2.4. Учебно-профессиональное </a:t>
            </a:r>
            <a:r>
              <a:rPr lang="ru-RU" b="1" dirty="0" smtClean="0"/>
              <a:t>взаимодействие </a:t>
            </a:r>
            <a:r>
              <a:rPr lang="ru-RU" b="1" dirty="0" smtClean="0"/>
              <a:t>и</a:t>
            </a:r>
          </a:p>
          <a:p>
            <a:pPr>
              <a:buNone/>
            </a:pPr>
            <a:r>
              <a:rPr lang="ru-RU" b="1" dirty="0" smtClean="0"/>
              <a:t>общение </a:t>
            </a:r>
            <a:r>
              <a:rPr lang="ru-RU" b="1" dirty="0" smtClean="0"/>
              <a:t>субъектов образовательного процесса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Знания, умения, навыки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429684" cy="57150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 основных документах нормативно-правовой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базы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профессионального образования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Российской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Федерации;</a:t>
            </a:r>
          </a:p>
          <a:p>
            <a:pPr algn="just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генеральных направлениях функционирования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системы профессионального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Российской Федерации…;</a:t>
            </a:r>
          </a:p>
          <a:p>
            <a:pPr algn="just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основных психолого-педагогических феноменах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особенностях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их проявления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профессиональном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образовании;</a:t>
            </a:r>
          </a:p>
          <a:p>
            <a:pPr algn="just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специфике и закономерностях личностного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субъектов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профессиональной деятельности.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Знания, умения, навыки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358246" cy="5786478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умение создавать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индивидуальный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профессионально-образовательный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маршрут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контексте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непрерывного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умение производить отбор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содержания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учебных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дисциплин в соответствии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потребностями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современного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общества,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государства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субъектов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образовательного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Знания, умения, навыки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186766" cy="571504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навыками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образовательном процессе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современных педагогических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техник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приемов, технологий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индивидуальными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особенностями личности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субъектов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профессиональной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15423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исследования в профессиональном образовании: организационно-педагогические и маркетинговые аспекты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500306"/>
            <a:ext cx="8501122" cy="4143404"/>
          </a:xfrm>
        </p:spPr>
        <p:txBody>
          <a:bodyPr/>
          <a:lstStyle/>
          <a:p>
            <a:endParaRPr lang="ru-RU" sz="800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Глава 1. Теоретические и прикладные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исследования профессиональном образовании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Глава 2. Сущность и особенности маркетинга в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сфере профессионального образования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</TotalTime>
  <Words>449</Words>
  <PresentationFormat>Экран (4:3)</PresentationFormat>
  <Paragraphs>126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Кафедра педагогики и психологии КемГИК</vt:lpstr>
      <vt:lpstr>Кафедра педагогики и психологии КемГИК</vt:lpstr>
      <vt:lpstr>Педагогика профессионального образования</vt:lpstr>
      <vt:lpstr>       Глава 1. Проблемное поле профессионального образования</vt:lpstr>
      <vt:lpstr>Глава 2. Технологизация образовательного процесса в системе профессионального образования</vt:lpstr>
      <vt:lpstr>Знания, умения, навыки</vt:lpstr>
      <vt:lpstr>Знания, умения, навыки</vt:lpstr>
      <vt:lpstr>Знания, умения, навыки</vt:lpstr>
      <vt:lpstr>Методы исследования в профессиональном образовании: организационно-педагогические и маркетинговые аспекты</vt:lpstr>
      <vt:lpstr>Знания, умения, навыки</vt:lpstr>
      <vt:lpstr>Целевая аудитория</vt:lpstr>
      <vt:lpstr>Кафедра педагогики и психологии КемГИК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18</cp:revision>
  <dcterms:created xsi:type="dcterms:W3CDTF">2016-09-26T14:44:21Z</dcterms:created>
  <dcterms:modified xsi:type="dcterms:W3CDTF">2016-09-26T15:51:07Z</dcterms:modified>
</cp:coreProperties>
</file>